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6" r:id="rId6"/>
    <p:sldId id="423" r:id="rId7"/>
    <p:sldId id="339" r:id="rId8"/>
    <p:sldId id="414" r:id="rId9"/>
    <p:sldId id="343" r:id="rId10"/>
    <p:sldId id="425" r:id="rId11"/>
    <p:sldId id="403" r:id="rId12"/>
    <p:sldId id="377" r:id="rId13"/>
    <p:sldId id="422" r:id="rId14"/>
    <p:sldId id="264" r:id="rId15"/>
  </p:sldIdLst>
  <p:sldSz cx="12192000" cy="6858000"/>
  <p:notesSz cx="7010400" cy="9236075"/>
  <p:custShowLst>
    <p:custShow name="Custom Show 1" id="0">
      <p:sldLst/>
    </p:custShow>
    <p:custShow name="Custom Show 2" id="1">
      <p:sldLst>
        <p:sld r:id="rId6"/>
        <p:sld r:id="rId8"/>
        <p:sld r:id="rId10"/>
        <p:sld r:id="rId1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rowles" initials="kn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6"/>
    <a:srgbClr val="FFB718"/>
    <a:srgbClr val="00041A"/>
    <a:srgbClr val="00082E"/>
    <a:srgbClr val="000622"/>
    <a:srgbClr val="CBB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AF5FC-37BF-471C-A69B-97172BD8A6D8}" v="1" dt="2021-11-02T15:13:08.03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8" autoAdjust="0"/>
    <p:restoredTop sz="86803" autoAdjust="0"/>
  </p:normalViewPr>
  <p:slideViewPr>
    <p:cSldViewPr snapToGrid="0" snapToObjects="1">
      <p:cViewPr varScale="1">
        <p:scale>
          <a:sx n="96" d="100"/>
          <a:sy n="96" d="100"/>
        </p:scale>
        <p:origin x="184" y="48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F6EFFC5F-6FB2-4A49-9CFB-EAF9723023B4}" type="datetimeFigureOut">
              <a:rPr lang="en-US" smtClean="0"/>
              <a:pPr/>
              <a:t>12/3/21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FB7A5352-3D20-497E-9563-CBB1075D0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0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055B0C90-669E-47F0-BB42-E1027BC4149B}" type="datetimeFigureOut">
              <a:rPr lang="en-US" smtClean="0"/>
              <a:pPr/>
              <a:t>12/3/21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AE61E3EF-409D-4BB3-BD09-CB7ADBEEC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.pitt.edu/katz/mba/academics/courses/finance-curriculartrack.ph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</a:rPr>
              <a:t>MBA program established in 1960 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</a:rPr>
              <a:t>Bachelor’s programs in business date back to 1907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200" dirty="0"/>
              <a:t>Defined as taking 9 credits within a certain area, excluding core courses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200" dirty="0"/>
              <a:t>Not official- Will not show up on your transcript</a:t>
            </a:r>
            <a:endParaRPr lang="en-US" sz="1200" dirty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E3EF-409D-4BB3-BD09-CB7ADBEEC2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5593"/>
            <a:ext cx="10363200" cy="1470025"/>
          </a:xfrm>
        </p:spPr>
        <p:txBody>
          <a:bodyPr/>
          <a:lstStyle>
            <a:lvl1pPr>
              <a:defRPr b="1" i="0" cap="all" baseline="0">
                <a:solidFill>
                  <a:srgbClr val="FFB71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91328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A2AA8C-CE11-0A48-B218-A68B602D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2601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72"/>
            <a:ext cx="109728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1162464"/>
            <a:ext cx="12192001" cy="481861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80000"/>
              <a:buFont typeface="Arial" panose="020B0604020202020204" pitchFamily="34" charset="0"/>
              <a:buChar char="•"/>
              <a:defRPr>
                <a:solidFill>
                  <a:srgbClr val="00082E"/>
                </a:solidFill>
              </a:defRPr>
            </a:lvl1pPr>
            <a:lvl2pPr>
              <a:defRPr>
                <a:solidFill>
                  <a:srgbClr val="00082E"/>
                </a:solidFill>
              </a:defRPr>
            </a:lvl2pPr>
            <a:lvl3pPr>
              <a:defRPr>
                <a:solidFill>
                  <a:srgbClr val="00082E"/>
                </a:solidFill>
              </a:defRPr>
            </a:lvl3pPr>
            <a:lvl4pPr>
              <a:defRPr>
                <a:solidFill>
                  <a:srgbClr val="00082E"/>
                </a:solidFill>
              </a:defRPr>
            </a:lvl4pPr>
            <a:lvl5pPr>
              <a:defRPr>
                <a:solidFill>
                  <a:srgbClr val="00082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25DF4-A014-4E4B-88E7-14BF3E5F1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910" y="6220081"/>
            <a:ext cx="2503314" cy="3974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73406-A791-6541-B19C-C0BAF33B6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2601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459"/>
            <a:ext cx="109728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FB71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FFB718"/>
                </a:solidFill>
              </a:defRPr>
            </a:lvl1pPr>
            <a:lvl2pPr marL="742950" indent="-285750">
              <a:buClr>
                <a:srgbClr val="FFB718"/>
              </a:buClr>
              <a:buFont typeface="System Font Regular"/>
              <a:buChar char="⁃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FFB718"/>
              </a:buClr>
              <a:buFont typeface="System Font Regular"/>
              <a:buChar char="⁃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0726FB-087A-4A46-A22D-903304D1B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2601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F702E6-45A6-5740-B52D-7A922097B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5089071" cy="4525963"/>
          </a:xfrm>
        </p:spPr>
        <p:txBody>
          <a:bodyPr/>
          <a:lstStyle>
            <a:lvl1pPr marL="342900" indent="-342900">
              <a:buClr>
                <a:srgbClr val="FFB71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FFB718"/>
                </a:solidFill>
              </a:defRPr>
            </a:lvl1pPr>
            <a:lvl2pPr marL="742950" indent="-285750">
              <a:buClr>
                <a:srgbClr val="FFB718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8B74B-DEFB-5140-A2BD-BCC83B9569B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3329" y="1600200"/>
            <a:ext cx="5089071" cy="4525963"/>
          </a:xfrm>
        </p:spPr>
        <p:txBody>
          <a:bodyPr/>
          <a:lstStyle>
            <a:lvl1pPr marL="342900" indent="-342900">
              <a:buClr>
                <a:srgbClr val="FFB71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rgbClr val="FFB718"/>
                </a:solidFill>
              </a:defRPr>
            </a:lvl1pPr>
            <a:lvl2pPr marL="742950" indent="-285750">
              <a:buClr>
                <a:srgbClr val="FFB718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FFB718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596"/>
                </a:solidFill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A1C56-D489-D648-8C91-E57A85DDE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16829" cy="59109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5BE01E-703A-D64E-8494-78FA26785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99" y="537368"/>
            <a:ext cx="3407229" cy="48362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79CA8073-DB41-9249-8F88-C8A43560F3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6071774"/>
            <a:ext cx="3407229" cy="56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26011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EEBC2B-AAC5-DE4D-9CC8-EF640452A64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5991253"/>
            <a:ext cx="10972800" cy="1588"/>
          </a:xfrm>
          <a:prstGeom prst="line">
            <a:avLst/>
          </a:prstGeom>
          <a:ln w="6350">
            <a:solidFill>
              <a:srgbClr val="FFB7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ED5508B-8AE9-7842-8FBC-3B15A95E213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09600" y="6075690"/>
            <a:ext cx="3548514" cy="594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E4EB5-4B7D-D64C-9007-DBF6EFE1B4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668" y="6223028"/>
            <a:ext cx="2503314" cy="39746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rgbClr val="FFB718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718"/>
        </a:buClr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718"/>
        </a:buClr>
        <a:buFont typeface="Arial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718"/>
        </a:buClr>
        <a:buFont typeface="Arial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718"/>
        </a:buClr>
        <a:buFont typeface="Arial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718"/>
        </a:buClr>
        <a:buFont typeface="Arial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8DD75F-C109-2544-B5AD-3F37B61C6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696669" cy="7075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439" y="205749"/>
            <a:ext cx="6641784" cy="3287387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634" y="3698885"/>
            <a:ext cx="6440589" cy="905193"/>
          </a:xfrm>
        </p:spPr>
        <p:txBody>
          <a:bodyPr>
            <a:normAutofit/>
          </a:bodyPr>
          <a:lstStyle/>
          <a:p>
            <a:pPr algn="r"/>
            <a:r>
              <a:rPr lang="en-US" sz="2800" b="0" dirty="0"/>
              <a:t>Subtitle Text Here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DEE425-B997-254C-B7B9-C0C9720C6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43" y="5966432"/>
            <a:ext cx="5325311" cy="89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6185E2-4D18-7649-BFBB-6E15AA043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84" y="830143"/>
            <a:ext cx="2503314" cy="397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CAC89-4A18-9948-9E86-23F22D20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337" y="1078923"/>
            <a:ext cx="451259" cy="451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99E35-C87E-8C40-BDED-8C34F0BA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916" y="1078923"/>
            <a:ext cx="451259" cy="451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5F3B4-005C-7A49-8BCB-BDDE22371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826" y="2257839"/>
            <a:ext cx="4050041" cy="451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4E32CD-69AB-4240-B941-91CC702B8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26" y="3828755"/>
            <a:ext cx="4050041" cy="451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E96A37-8A69-B543-AC33-6EF5D6B6D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826" y="3043297"/>
            <a:ext cx="4050041" cy="451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168BA-AFFC-B24A-93C9-F0306C945A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079" y="461320"/>
            <a:ext cx="1959060" cy="2035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E31F44-FB79-8945-8F6C-96F7CFFBD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1" y="3409668"/>
            <a:ext cx="1959060" cy="2035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B983D8-4F08-2340-AFDD-41C23800D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65" y="461320"/>
            <a:ext cx="1959060" cy="20352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30E969-E9AE-A641-8534-15D9A78C3A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87" y="2914811"/>
            <a:ext cx="3358063" cy="533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93E7C-076F-DE49-8EC3-E36F30689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87" y="3737226"/>
            <a:ext cx="3358063" cy="5331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76F6A6-428B-DA47-A635-A57B72782B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87" y="4559641"/>
            <a:ext cx="3358063" cy="533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137041-7531-6246-A51B-1F78568DE8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87" y="5382054"/>
            <a:ext cx="3358063" cy="5331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72426-4221-F443-879C-7168CA21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Plain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>
                <a:ea typeface="Century Gothic" charset="0"/>
                <a:cs typeface="Century Gothic" charset="0"/>
              </a:rPr>
              <a:t>Subtitle font/color</a:t>
            </a:r>
          </a:p>
        </p:txBody>
      </p:sp>
    </p:spTree>
    <p:extLst>
      <p:ext uri="{BB962C8B-B14F-4D97-AF65-F5344CB8AC3E}">
        <p14:creationId xmlns:p14="http://schemas.microsoft.com/office/powerpoint/2010/main" val="8973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SLIDE TITLE</a:t>
            </a:r>
            <a:endParaRPr lang="en-US" dirty="0">
              <a:solidFill>
                <a:srgbClr val="CBB77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0301B7-9917-924E-8823-CF85187E6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B71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596"/>
                </a:solidFill>
              </a:rPr>
              <a:t>Bulleted text</a:t>
            </a:r>
          </a:p>
          <a:p>
            <a:pPr lvl="1">
              <a:buClr>
                <a:srgbClr val="FFB718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3596"/>
                </a:solidFill>
              </a:rPr>
              <a:t>Bulleted Text</a:t>
            </a:r>
          </a:p>
          <a:p>
            <a:pPr>
              <a:buClr>
                <a:srgbClr val="FFB71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596"/>
                </a:solidFill>
              </a:rPr>
              <a:t>Bulleted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21FC7-303D-5B4B-9C40-A91E7B58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969484" y="1582342"/>
            <a:ext cx="9317516" cy="2115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Dark slide text</a:t>
            </a:r>
            <a:endParaRPr lang="en-US" b="1" dirty="0">
              <a:solidFill>
                <a:srgbClr val="CBB77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2F0D6-F03C-864D-A207-F2CBE5ED5EE4}"/>
              </a:ext>
            </a:extLst>
          </p:cNvPr>
          <p:cNvSpPr txBox="1">
            <a:spLocks/>
          </p:cNvSpPr>
          <p:nvPr/>
        </p:nvSpPr>
        <p:spPr>
          <a:xfrm>
            <a:off x="1524000" y="434574"/>
            <a:ext cx="9144000" cy="700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BB776"/>
                </a:solidFill>
                <a:latin typeface="+mj-lt"/>
                <a:ea typeface="Trebuchet MS" charset="0"/>
                <a:cs typeface="Trebuchet MS" charset="0"/>
              </a:defRPr>
            </a:lvl1pPr>
          </a:lstStyle>
          <a:p>
            <a:r>
              <a:rPr lang="en-US" dirty="0">
                <a:solidFill>
                  <a:srgbClr val="FFB71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DARK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75BD6-1B31-9E4B-A049-82C408BB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BAA3F-AA5A-7442-B917-CF57DA926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977" y="1132885"/>
            <a:ext cx="6684023" cy="48552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14" y="1641913"/>
            <a:ext cx="4591631" cy="392160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FB71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41A"/>
                </a:solidFill>
              </a:rPr>
              <a:t>Bullets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B71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41A"/>
                </a:solidFill>
              </a:rPr>
              <a:t>Bullets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FB718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41A"/>
                </a:solidFill>
              </a:rPr>
              <a:t>Bullets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7FF876-F79F-9A49-8596-B6A8FC47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1123"/>
            <a:ext cx="9144000" cy="700478"/>
          </a:xfrm>
        </p:spPr>
        <p:txBody>
          <a:bodyPr>
            <a:normAutofit/>
          </a:bodyPr>
          <a:lstStyle/>
          <a:p>
            <a:r>
              <a:rPr lang="en-US" dirty="0"/>
              <a:t>PHOTO SLIDE TITLE</a:t>
            </a:r>
            <a:endParaRPr lang="en-US" dirty="0">
              <a:solidFill>
                <a:srgbClr val="CBB77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D111C-FBAD-A349-95BB-0F3503D1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CE17-9259-6340-8EFE-035AC862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705D-9A23-5842-828F-268D986A2336}"/>
              </a:ext>
            </a:extLst>
          </p:cNvPr>
          <p:cNvSpPr txBox="1">
            <a:spLocks/>
          </p:cNvSpPr>
          <p:nvPr/>
        </p:nvSpPr>
        <p:spPr>
          <a:xfrm>
            <a:off x="4323269" y="876563"/>
            <a:ext cx="7090205" cy="39598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>
                <a:solidFill>
                  <a:srgbClr val="003596"/>
                </a:solidFill>
              </a:rPr>
              <a:t>Text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0AA7F-0699-A845-A0F4-52FFBA15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86411"/>
              </p:ext>
            </p:extLst>
          </p:nvPr>
        </p:nvGraphicFramePr>
        <p:xfrm>
          <a:off x="1981200" y="1743421"/>
          <a:ext cx="8229600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6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B718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TABLE HEADING</a:t>
                      </a:r>
                    </a:p>
                  </a:txBody>
                  <a:tcPr>
                    <a:solidFill>
                      <a:srgbClr val="0035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B718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HEADING</a:t>
                      </a:r>
                    </a:p>
                  </a:txBody>
                  <a:tcPr>
                    <a:solidFill>
                      <a:srgbClr val="003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Text</a:t>
                      </a:r>
                    </a:p>
                  </a:txBody>
                  <a:tcPr anchor="ctr">
                    <a:solidFill>
                      <a:srgbClr val="003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B736C7A-B075-3E46-AD67-7270D5C9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1123"/>
            <a:ext cx="9144000" cy="700478"/>
          </a:xfrm>
        </p:spPr>
        <p:txBody>
          <a:bodyPr>
            <a:normAutofit/>
          </a:bodyPr>
          <a:lstStyle/>
          <a:p>
            <a:r>
              <a:rPr lang="en-US" dirty="0"/>
              <a:t>TABLE SLIDE TITLE</a:t>
            </a:r>
            <a:endParaRPr lang="en-US" dirty="0">
              <a:solidFill>
                <a:srgbClr val="CBB776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8A7A8-A693-4248-819B-73B9BBE4B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496608"/>
            <a:ext cx="10363200" cy="1470025"/>
          </a:xfrm>
        </p:spPr>
        <p:txBody>
          <a:bodyPr/>
          <a:lstStyle/>
          <a:p>
            <a:r>
              <a:rPr lang="en-US" dirty="0"/>
              <a:t>Section break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244E9-2F27-8A48-A7D4-F91C22F08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65" y="461320"/>
            <a:ext cx="1959060" cy="20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31" y="2826129"/>
            <a:ext cx="8229600" cy="1143000"/>
          </a:xfrm>
        </p:spPr>
        <p:txBody>
          <a:bodyPr/>
          <a:lstStyle/>
          <a:p>
            <a:r>
              <a:rPr lang="en-US" sz="48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DFE264-2D23-0149-A281-2A54605D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EEBC2B-AAC5-DE4D-9CC8-EF640452A64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25359-9B7D-0248-B9BA-C2E43DA7A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91" y="1574503"/>
            <a:ext cx="1959060" cy="20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72D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30bfe4b6-3d2c-45be-bfc2-00d15cba92be">2YQC5EAVYJ2C-27-8890</_dlc_DocId>
    <_dlc_DocIdUrl xmlns="30bfe4b6-3d2c-45be-bfc2-00d15cba92be">
      <Url>http://biznet.katz.pitt.edu/Administration/communications/_layouts/DocIdRedir.aspx?ID=2YQC5EAVYJ2C-27-8890</Url>
      <Description>2YQC5EAVYJ2C-27-8890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DEE7829513A58E49AA19604806E5E49F" ma:contentTypeVersion="9" ma:contentTypeDescription="Upload an image or a photograph." ma:contentTypeScope="" ma:versionID="975bb0d786619e075e3af78937ab6c54">
  <xsd:schema xmlns:xsd="http://www.w3.org/2001/XMLSchema" xmlns:xs="http://www.w3.org/2001/XMLSchema" xmlns:p="http://schemas.microsoft.com/office/2006/metadata/properties" xmlns:ns1="http://schemas.microsoft.com/sharepoint/v3" xmlns:ns2="30bfe4b6-3d2c-45be-bfc2-00d15cba92be" targetNamespace="http://schemas.microsoft.com/office/2006/metadata/properties" ma:root="true" ma:fieldsID="f40919a76602f67f66ab23648543c6e5" ns1:_="" ns2:_="">
    <xsd:import namespace="http://schemas.microsoft.com/sharepoint/v3"/>
    <xsd:import namespace="30bfe4b6-3d2c-45be-bfc2-00d15cba92be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PreviewExists" minOccurs="0"/>
                <xsd:element ref="ns1:AlternateThumbnailUrl" minOccurs="0"/>
                <xsd:element ref="ns1:ThumbnailExist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PreviewExists" ma:index="23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4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humbnailExists" ma:index="25" nillable="true" ma:displayName="Thumbnail Exists" ma:default="FALSE" ma:hidden="true" ma:internalName="Thumbnail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fe4b6-3d2c-45be-bfc2-00d15cba92be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F013FA-2804-41DC-9F7B-D49D585DB982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sharepoint/v3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0bfe4b6-3d2c-45be-bfc2-00d15cba92be"/>
  </ds:schemaRefs>
</ds:datastoreItem>
</file>

<file path=customXml/itemProps2.xml><?xml version="1.0" encoding="utf-8"?>
<ds:datastoreItem xmlns:ds="http://schemas.openxmlformats.org/officeDocument/2006/customXml" ds:itemID="{E66B6E83-26C9-4335-BC91-1CFDC032D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bfe4b6-3d2c-45be-bfc2-00d15cba9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7AB77-86E3-4A19-B76E-2FB77DD354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3EF4E1-3AF1-4BE1-94AC-E00C5BDC754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30142</TotalTime>
  <Words>110</Words>
  <Application>Microsoft Macintosh PowerPoint</Application>
  <PresentationFormat>Widescreen</PresentationFormat>
  <Paragraphs>53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2</vt:i4>
      </vt:variant>
    </vt:vector>
  </HeadingPairs>
  <TitlesOfParts>
    <vt:vector size="21" baseType="lpstr">
      <vt:lpstr>Arial</vt:lpstr>
      <vt:lpstr>Arial Black</vt:lpstr>
      <vt:lpstr>Calibri</vt:lpstr>
      <vt:lpstr>Cambria</vt:lpstr>
      <vt:lpstr>Courier New</vt:lpstr>
      <vt:lpstr>Franklin Gothic Book</vt:lpstr>
      <vt:lpstr>System Font Regular</vt:lpstr>
      <vt:lpstr>Wingdings</vt:lpstr>
      <vt:lpstr>Office Theme</vt:lpstr>
      <vt:lpstr>Title</vt:lpstr>
      <vt:lpstr>Optional Plain TITLE SLIDE</vt:lpstr>
      <vt:lpstr>WHITE SLIDE TITLE</vt:lpstr>
      <vt:lpstr>PowerPoint Presentation</vt:lpstr>
      <vt:lpstr>PHOTO SLIDE TITLE</vt:lpstr>
      <vt:lpstr>PowerPoint Presentation</vt:lpstr>
      <vt:lpstr>TABLE SLIDE TITLE</vt:lpstr>
      <vt:lpstr>Section break slide</vt:lpstr>
      <vt:lpstr>QUESTIONS?</vt:lpstr>
      <vt:lpstr>PowerPoint Presentation</vt:lpstr>
      <vt:lpstr>Custom Show 1</vt:lpstr>
      <vt:lpstr>Custom Show 2</vt:lpstr>
    </vt:vector>
  </TitlesOfParts>
  <Manager/>
  <Company>University of Pittsburgh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font/color</dc:title>
  <dc:subject/>
  <dc:creator>Amy Biss Benscoter</dc:creator>
  <cp:keywords/>
  <dc:description/>
  <cp:lastModifiedBy>Benscoter, Amy Biss</cp:lastModifiedBy>
  <cp:revision>537</cp:revision>
  <cp:lastPrinted>2013-08-09T14:51:30Z</cp:lastPrinted>
  <dcterms:created xsi:type="dcterms:W3CDTF">2013-08-15T11:55:41Z</dcterms:created>
  <dcterms:modified xsi:type="dcterms:W3CDTF">2021-12-03T14:46:38Z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0x01010200DEE7829513A58E49AA19604806E5E49F</vt:lpwstr>
  </property>
  <property fmtid="{D5CDD505-2E9C-101B-9397-08002B2CF9AE}" pid="3" name="_dlc_DocIdItemGuid">
    <vt:lpwstr>9e8d7758-be58-4a70-85e6-db1adb113e2a</vt:lpwstr>
  </property>
  <property fmtid="{D5CDD505-2E9C-101B-9397-08002B2CF9AE}" pid="4" name="vti_description">
    <vt:lpwstr/>
  </property>
</Properties>
</file>